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60" r:id="rId6"/>
    <p:sldId id="268" r:id="rId7"/>
    <p:sldId id="269" r:id="rId8"/>
    <p:sldId id="261" r:id="rId9"/>
    <p:sldId id="262" r:id="rId10"/>
    <p:sldId id="263" r:id="rId11"/>
    <p:sldId id="264" r:id="rId12"/>
    <p:sldId id="265" r:id="rId13"/>
    <p:sldId id="266" r:id="rId14"/>
    <p:sldId id="270" r:id="rId15"/>
    <p:sldId id="271" r:id="rId16"/>
    <p:sldId id="272" r:id="rId17"/>
    <p:sldId id="267" r:id="rId18"/>
    <p:sldId id="274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73" autoAdjust="0"/>
  </p:normalViewPr>
  <p:slideViewPr>
    <p:cSldViewPr>
      <p:cViewPr>
        <p:scale>
          <a:sx n="82" d="100"/>
          <a:sy n="82" d="100"/>
        </p:scale>
        <p:origin x="-2454" y="-10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9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84F8A-C3EF-4BA2-ACE0-8746AA78E4EB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2A8E1-2131-4936-9971-00CB691CE1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06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2C076-ED8C-41C6-8793-A868670B3BB6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4F086-17D7-4034-8125-93CCBA612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7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C269A-8F94-446D-837A-21F90ACB6C11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C955B-6529-4C69-8F59-F4D332B250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DA27E-7780-49EF-BAF3-0CF94C73980F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0DCB4-FBAB-42C9-87D4-95194145E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9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5A2F7-43E3-4D72-9969-66A01E9EEEC5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C9551-6307-4922-89C4-F01EF11DE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00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CE09-1448-40B4-9FA0-0AACDC344640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6C4B9-0088-4B74-9260-4DA6AE1901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2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763B4-DD2F-4802-9FA2-ABBCC009D7E9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75210-4D2C-4973-B302-70A0D0346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0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2C1E9-C469-44FE-B9DF-94AB1DEDA24A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0D07F-929A-4F7D-ABAF-3302724934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47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E3590-C139-4097-A1CA-0FCBF07128FC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34673-A460-47D4-A093-615B037C0C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30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A9EC4-107E-47B3-8D12-9DA44500E35F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1180-6380-423D-A792-48DAE41E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007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61ACE-31A3-4F26-AD9E-B95AC0081001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B29FB-4E92-4C48-B714-1E2AD12CCA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9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F36314-EF93-4571-B9E5-8D4E6EDEEA88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4506B72-1584-4F9B-BA17-7A1ACF3C6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creativecommons.org/licenses/by-sa/2.0/deed.e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i="1" dirty="0" smtClean="0"/>
              <a:t>MBZ Conference</a:t>
            </a:r>
            <a:endParaRPr lang="en-US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March 29, 2010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Mastering a Long Distance Relationship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Hosted by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/>
              <a:t>aster </a:t>
            </a:r>
            <a:r>
              <a:rPr lang="en-US" sz="3600" b="1" dirty="0" smtClean="0">
                <a:solidFill>
                  <a:srgbClr val="FF0000"/>
                </a:solidFill>
                <a:latin typeface="Freestyle Script" pitchFamily="66" charset="0"/>
              </a:rPr>
              <a:t>V</a:t>
            </a:r>
            <a:r>
              <a:rPr lang="en-US" dirty="0" smtClean="0"/>
              <a:t>oid &amp; esclave</a:t>
            </a:r>
          </a:p>
        </p:txBody>
      </p:sp>
      <p:pic>
        <p:nvPicPr>
          <p:cNvPr id="4" name="Picture 3" descr="mvlogodarqu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800" y="5638800"/>
            <a:ext cx="12192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mvlogodarqu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638800"/>
            <a:ext cx="12192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mvlogodarqu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mvlogodarqu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800" y="0"/>
            <a:ext cx="12192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Mastering A Long Distance Relationship</a:t>
            </a:r>
          </a:p>
        </p:txBody>
      </p:sp>
      <p:sp>
        <p:nvSpPr>
          <p:cNvPr id="307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Master Void</a:t>
            </a:r>
          </a:p>
          <a:p>
            <a:pPr lvl="1"/>
            <a:r>
              <a:rPr lang="en-US" dirty="0" smtClean="0"/>
              <a:t>15+ years in Lifestyle.</a:t>
            </a:r>
          </a:p>
          <a:p>
            <a:pPr lvl="1"/>
            <a:r>
              <a:rPr lang="en-US" dirty="0" smtClean="0"/>
              <a:t>Past local leader.</a:t>
            </a:r>
          </a:p>
          <a:p>
            <a:pPr lvl="1"/>
            <a:r>
              <a:rPr lang="en-US" dirty="0" smtClean="0"/>
              <a:t>Many Long Distance relationships</a:t>
            </a:r>
          </a:p>
        </p:txBody>
      </p:sp>
      <p:sp>
        <p:nvSpPr>
          <p:cNvPr id="307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MV’s esclave</a:t>
            </a:r>
          </a:p>
          <a:p>
            <a:pPr lvl="1"/>
            <a:r>
              <a:rPr lang="en-US" dirty="0" smtClean="0"/>
              <a:t>4+ years in Lifestyle</a:t>
            </a:r>
          </a:p>
          <a:p>
            <a:pPr lvl="1"/>
            <a:r>
              <a:rPr lang="en-US" dirty="0" smtClean="0"/>
              <a:t>Second Long Distance lifestyle relationship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077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IMG_0458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191000"/>
            <a:ext cx="2743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SM-esclave-B&amp;W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91000"/>
            <a:ext cx="274796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Mastering A Long Distance Relationship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Together for over 3 years</a:t>
            </a:r>
          </a:p>
          <a:p>
            <a:pPr lvl="1" eaLnBrk="1" hangingPunct="1"/>
            <a:r>
              <a:rPr lang="en-US" smtClean="0"/>
              <a:t>He lives in NC</a:t>
            </a:r>
          </a:p>
          <a:p>
            <a:pPr lvl="1" eaLnBrk="1" hangingPunct="1"/>
            <a:r>
              <a:rPr lang="en-US" smtClean="0"/>
              <a:t>She lives in NJ</a:t>
            </a:r>
          </a:p>
          <a:p>
            <a:pPr lvl="1" eaLnBrk="1" hangingPunct="1"/>
            <a:endParaRPr lang="en-US" smtClean="0"/>
          </a:p>
        </p:txBody>
      </p:sp>
      <p:pic>
        <p:nvPicPr>
          <p:cNvPr id="4100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 descr="DSC_00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76600"/>
            <a:ext cx="2165350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Mastering A Long Distance Relationship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Esclave was collared in 2009</a:t>
            </a:r>
          </a:p>
          <a:p>
            <a:pPr eaLnBrk="1" hangingPunct="1"/>
            <a:r>
              <a:rPr lang="en-US" dirty="0" smtClean="0"/>
              <a:t>Married in November of 2010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4100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 descr="DSC_00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76600"/>
            <a:ext cx="2165350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00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Mastering A Long Distance Relationship</a:t>
            </a: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Key to success is</a:t>
            </a:r>
          </a:p>
          <a:p>
            <a:pPr eaLnBrk="1" hangingPunct="1"/>
            <a:endParaRPr lang="en-US" dirty="0" smtClean="0"/>
          </a:p>
          <a:p>
            <a:pPr algn="ctr" eaLnBrk="1" hangingPunct="1">
              <a:buFont typeface="Arial" charset="0"/>
              <a:buNone/>
            </a:pPr>
            <a:r>
              <a:rPr lang="en-US" sz="8000" dirty="0" smtClean="0"/>
              <a:t>Communication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Mastering A Long Distance Relationship</a:t>
            </a: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Communication Goals:</a:t>
            </a:r>
          </a:p>
          <a:p>
            <a:pPr lvl="1" eaLnBrk="1" hangingPunct="1"/>
            <a:r>
              <a:rPr lang="en-US" dirty="0" smtClean="0"/>
              <a:t>Rituals key</a:t>
            </a:r>
          </a:p>
          <a:p>
            <a:pPr lvl="1" eaLnBrk="1" hangingPunct="1"/>
            <a:r>
              <a:rPr lang="en-US" dirty="0" smtClean="0"/>
              <a:t>Keep it Real</a:t>
            </a:r>
          </a:p>
          <a:p>
            <a:pPr lvl="1" eaLnBrk="1" hangingPunct="1"/>
            <a:r>
              <a:rPr lang="en-US" dirty="0" smtClean="0"/>
              <a:t>Keep it Open</a:t>
            </a:r>
          </a:p>
          <a:p>
            <a:pPr lvl="1" eaLnBrk="1" hangingPunct="1"/>
            <a:r>
              <a:rPr lang="en-US" dirty="0"/>
              <a:t>Be </a:t>
            </a:r>
            <a:r>
              <a:rPr lang="en-US" dirty="0" smtClean="0"/>
              <a:t>Flexible</a:t>
            </a:r>
          </a:p>
          <a:p>
            <a:pPr lvl="1" eaLnBrk="1" hangingPunct="1"/>
            <a:r>
              <a:rPr lang="en-US" dirty="0" smtClean="0"/>
              <a:t>Setting time aside for each other</a:t>
            </a:r>
          </a:p>
          <a:p>
            <a:pPr lvl="1" eaLnBrk="1" hangingPunct="1"/>
            <a:r>
              <a:rPr lang="en-US" dirty="0" smtClean="0"/>
              <a:t>Be consistent</a:t>
            </a:r>
          </a:p>
          <a:p>
            <a:pPr lvl="1" eaLnBrk="1" hangingPunct="1"/>
            <a:r>
              <a:rPr lang="en-US" dirty="0" smtClean="0"/>
              <a:t>Set Goals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Rituals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 smtClean="0"/>
              <a:t>Being together ritual</a:t>
            </a:r>
          </a:p>
          <a:p>
            <a:pPr lvl="1"/>
            <a:r>
              <a:rPr lang="en-US" dirty="0" smtClean="0"/>
              <a:t>Change of mindset</a:t>
            </a:r>
          </a:p>
          <a:p>
            <a:r>
              <a:rPr lang="en-US" dirty="0" smtClean="0"/>
              <a:t>Ending ritual</a:t>
            </a:r>
          </a:p>
          <a:p>
            <a:pPr lvl="1"/>
            <a:r>
              <a:rPr lang="en-US" dirty="0" smtClean="0"/>
              <a:t>Should include no hard play (minimize </a:t>
            </a:r>
            <a:r>
              <a:rPr lang="en-US" dirty="0" err="1" smtClean="0"/>
              <a:t>subdrop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Plan next visit together</a:t>
            </a:r>
          </a:p>
          <a:p>
            <a:r>
              <a:rPr lang="en-US" dirty="0" smtClean="0"/>
              <a:t>Home Ritual (for </a:t>
            </a:r>
            <a:r>
              <a:rPr lang="en-US" smtClean="0"/>
              <a:t>when apart)</a:t>
            </a:r>
            <a:endParaRPr lang="en-US" dirty="0" smtClean="0"/>
          </a:p>
          <a:p>
            <a:pPr lvl="1"/>
            <a:r>
              <a:rPr lang="en-US" dirty="0" smtClean="0"/>
              <a:t>Meditation</a:t>
            </a:r>
          </a:p>
          <a:p>
            <a:pPr lvl="1"/>
            <a:r>
              <a:rPr lang="en-US" dirty="0" smtClean="0"/>
              <a:t>Mantra (nightly)</a:t>
            </a:r>
          </a:p>
          <a:p>
            <a:pPr lvl="1"/>
            <a:r>
              <a:rPr lang="en-US" dirty="0" smtClean="0"/>
              <a:t>Email (daily)</a:t>
            </a:r>
          </a:p>
        </p:txBody>
      </p:sp>
      <p:pic>
        <p:nvPicPr>
          <p:cNvPr id="7172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Communication Tools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 the past, communication over long distances was expensive and often technically challenging.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No longer the case now.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We will share these tools with you now.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Communication Tools</a:t>
            </a:r>
          </a:p>
        </p:txBody>
      </p:sp>
      <p:pic>
        <p:nvPicPr>
          <p:cNvPr id="5" name="Content Placeholder 4" descr="skype logo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1600200"/>
            <a:ext cx="2057400" cy="11378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1" name="Picture 5" descr="4.0_video_call_sma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429000"/>
            <a:ext cx="3810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Communication Tools</a:t>
            </a: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Cell Phone</a:t>
            </a:r>
          </a:p>
          <a:p>
            <a:pPr lvl="1" eaLnBrk="1" hangingPunct="1"/>
            <a:r>
              <a:rPr lang="en-US" dirty="0" smtClean="0"/>
              <a:t>Helps to be on the same network</a:t>
            </a:r>
          </a:p>
          <a:p>
            <a:pPr lvl="1" eaLnBrk="1" hangingPunct="1"/>
            <a:r>
              <a:rPr lang="en-US" dirty="0" smtClean="0"/>
              <a:t>iPhone/Android a major Plus</a:t>
            </a:r>
          </a:p>
          <a:p>
            <a:pPr lvl="1" eaLnBrk="1" hangingPunct="1"/>
            <a:r>
              <a:rPr lang="en-US" dirty="0" smtClean="0"/>
              <a:t>SMS nice for sending short messages throughout the day</a:t>
            </a:r>
          </a:p>
          <a:p>
            <a:pPr lvl="2" eaLnBrk="1" hangingPunct="1"/>
            <a:r>
              <a:rPr lang="en-US" dirty="0" smtClean="0"/>
              <a:t>Incorporated into our rituals</a:t>
            </a:r>
          </a:p>
          <a:p>
            <a:pPr eaLnBrk="1" hangingPunct="1"/>
            <a:r>
              <a:rPr lang="en-US" dirty="0" smtClean="0"/>
              <a:t>Google Voice </a:t>
            </a:r>
          </a:p>
          <a:p>
            <a:pPr lvl="1" eaLnBrk="1" hangingPunct="1"/>
            <a:r>
              <a:rPr lang="en-US" dirty="0" smtClean="0"/>
              <a:t>Similar features but free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Communication Tools</a:t>
            </a:r>
          </a:p>
        </p:txBody>
      </p:sp>
      <p:sp>
        <p:nvSpPr>
          <p:cNvPr id="1126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E-mail</a:t>
            </a:r>
          </a:p>
          <a:p>
            <a:pPr lvl="1" eaLnBrk="1" hangingPunct="1"/>
            <a:r>
              <a:rPr lang="en-US" dirty="0" smtClean="0"/>
              <a:t>It’s all about communications</a:t>
            </a:r>
          </a:p>
          <a:p>
            <a:pPr lvl="1" eaLnBrk="1" hangingPunct="1"/>
            <a:r>
              <a:rPr lang="en-US" dirty="0" smtClean="0"/>
              <a:t>I require a daily email from esclave</a:t>
            </a:r>
          </a:p>
          <a:p>
            <a:pPr lvl="1" eaLnBrk="1" hangingPunct="1"/>
            <a:r>
              <a:rPr lang="en-US" dirty="0" smtClean="0"/>
              <a:t>Journaling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I recommend</a:t>
            </a:r>
          </a:p>
        </p:txBody>
      </p:sp>
      <p:pic>
        <p:nvPicPr>
          <p:cNvPr id="11269" name="Picture 4" descr="gmaillogo2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43400"/>
            <a:ext cx="13620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Communication Tools</a:t>
            </a:r>
          </a:p>
        </p:txBody>
      </p:sp>
      <p:sp>
        <p:nvSpPr>
          <p:cNvPr id="1229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  <a:p>
            <a:pPr lvl="1" eaLnBrk="1" hangingPunct="1"/>
            <a:r>
              <a:rPr lang="en-US" dirty="0" smtClean="0"/>
              <a:t>Allows online collaboration over Household documents.</a:t>
            </a:r>
          </a:p>
          <a:p>
            <a:pPr lvl="1" eaLnBrk="1" hangingPunct="1"/>
            <a:r>
              <a:rPr lang="en-US" dirty="0" smtClean="0"/>
              <a:t>Share assignments.</a:t>
            </a:r>
          </a:p>
          <a:p>
            <a:pPr lvl="1" eaLnBrk="1" hangingPunct="1"/>
            <a:r>
              <a:rPr lang="en-US" dirty="0" smtClean="0"/>
              <a:t>Share </a:t>
            </a:r>
            <a:r>
              <a:rPr lang="en-US" dirty="0" smtClean="0"/>
              <a:t>budgets</a:t>
            </a:r>
            <a:r>
              <a:rPr lang="en-US" dirty="0" smtClean="0"/>
              <a:t>.</a:t>
            </a:r>
          </a:p>
          <a:p>
            <a:pPr lvl="1" eaLnBrk="1" hangingPunct="1"/>
            <a:r>
              <a:rPr lang="en-US" dirty="0" smtClean="0"/>
              <a:t>Enhance Planning</a:t>
            </a:r>
          </a:p>
          <a:p>
            <a:pPr eaLnBrk="1" hangingPunct="1"/>
            <a:r>
              <a:rPr lang="en-US" dirty="0" smtClean="0"/>
              <a:t>Other options: </a:t>
            </a:r>
            <a:r>
              <a:rPr lang="en-US" dirty="0" err="1" smtClean="0"/>
              <a:t>Zoho</a:t>
            </a:r>
            <a:r>
              <a:rPr lang="en-US" dirty="0" smtClean="0"/>
              <a:t> Office, Private Blog, 37signals.com, Wiki.</a:t>
            </a:r>
          </a:p>
        </p:txBody>
      </p:sp>
      <p:pic>
        <p:nvPicPr>
          <p:cNvPr id="12293" name="Picture 4" descr="google_docs_logo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152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Communication Tools</a:t>
            </a:r>
          </a:p>
        </p:txBody>
      </p:sp>
      <p:sp>
        <p:nvSpPr>
          <p:cNvPr id="133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  <a:p>
            <a:pPr lvl="1" eaLnBrk="1" hangingPunct="1"/>
            <a:r>
              <a:rPr lang="en-US" dirty="0" smtClean="0"/>
              <a:t>Required to keep Calendar up to date</a:t>
            </a:r>
          </a:p>
          <a:p>
            <a:pPr lvl="1" eaLnBrk="1" hangingPunct="1"/>
            <a:r>
              <a:rPr lang="en-US" dirty="0" smtClean="0"/>
              <a:t>Can be shared</a:t>
            </a:r>
          </a:p>
          <a:p>
            <a:pPr lvl="1" eaLnBrk="1" hangingPunct="1"/>
            <a:r>
              <a:rPr lang="en-US" dirty="0" smtClean="0"/>
              <a:t>Works well with iPhone or other Smart Phone</a:t>
            </a:r>
          </a:p>
          <a:p>
            <a:pPr lvl="1" eaLnBrk="1" hangingPunct="1"/>
            <a:r>
              <a:rPr lang="en-US" dirty="0" smtClean="0"/>
              <a:t> Will send SMS or email reminders for appointments</a:t>
            </a:r>
          </a:p>
          <a:p>
            <a:pPr lvl="1" eaLnBrk="1" hangingPunct="1"/>
            <a:r>
              <a:rPr lang="en-US" dirty="0" smtClean="0"/>
              <a:t>Helps with accountability</a:t>
            </a:r>
          </a:p>
          <a:p>
            <a:pPr lvl="1" eaLnBrk="1" hangingPunct="1"/>
            <a:endParaRPr lang="en-US" dirty="0" smtClean="0"/>
          </a:p>
        </p:txBody>
      </p:sp>
      <p:pic>
        <p:nvPicPr>
          <p:cNvPr id="13317" name="Picture 4" descr="google_calendar_logo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19431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Relationships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Playing with Others</a:t>
            </a:r>
          </a:p>
          <a:p>
            <a:pPr lvl="1"/>
            <a:r>
              <a:rPr lang="en-US" dirty="0" smtClean="0"/>
              <a:t>Clear protocols</a:t>
            </a:r>
          </a:p>
          <a:p>
            <a:pPr lvl="2"/>
            <a:r>
              <a:rPr lang="en-US" dirty="0" smtClean="0"/>
              <a:t>What’s expected</a:t>
            </a:r>
          </a:p>
          <a:p>
            <a:pPr lvl="2"/>
            <a:r>
              <a:rPr lang="en-US" dirty="0" smtClean="0"/>
              <a:t>What’s permissible</a:t>
            </a:r>
          </a:p>
          <a:p>
            <a:pPr lvl="2"/>
            <a:r>
              <a:rPr lang="en-US" dirty="0" smtClean="0"/>
              <a:t>What’s not allowed</a:t>
            </a:r>
          </a:p>
          <a:p>
            <a:pPr lvl="1"/>
            <a:r>
              <a:rPr lang="en-US" dirty="0" smtClean="0"/>
              <a:t>Clear communications</a:t>
            </a:r>
          </a:p>
          <a:p>
            <a:pPr lvl="1"/>
            <a:r>
              <a:rPr lang="en-US" dirty="0" smtClean="0"/>
              <a:t>Self restraint</a:t>
            </a:r>
          </a:p>
          <a:p>
            <a:pPr lvl="1"/>
            <a:r>
              <a:rPr lang="en-US" dirty="0" smtClean="0"/>
              <a:t>Honesty</a:t>
            </a:r>
          </a:p>
          <a:p>
            <a:pPr lvl="1"/>
            <a:r>
              <a:rPr lang="en-US" dirty="0" smtClean="0"/>
              <a:t>Respect</a:t>
            </a:r>
          </a:p>
        </p:txBody>
      </p:sp>
      <p:pic>
        <p:nvPicPr>
          <p:cNvPr id="14340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Relationships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Poly Relationships</a:t>
            </a:r>
          </a:p>
          <a:p>
            <a:pPr lvl="1"/>
            <a:r>
              <a:rPr lang="en-US" dirty="0" smtClean="0"/>
              <a:t>Respect</a:t>
            </a:r>
          </a:p>
          <a:p>
            <a:pPr lvl="1"/>
            <a:r>
              <a:rPr lang="en-US" dirty="0" smtClean="0"/>
              <a:t>Master sets the tone</a:t>
            </a:r>
          </a:p>
          <a:p>
            <a:pPr lvl="1"/>
            <a:r>
              <a:rPr lang="en-US" dirty="0" smtClean="0"/>
              <a:t>Communication by all parties despite structure</a:t>
            </a:r>
          </a:p>
          <a:p>
            <a:pPr lvl="2"/>
            <a:r>
              <a:rPr lang="en-US" dirty="0" smtClean="0"/>
              <a:t>V, W, O</a:t>
            </a:r>
          </a:p>
          <a:p>
            <a:pPr lvl="1"/>
            <a:r>
              <a:rPr lang="en-US" dirty="0" smtClean="0"/>
              <a:t>Honesty</a:t>
            </a:r>
          </a:p>
        </p:txBody>
      </p:sp>
      <p:pic>
        <p:nvPicPr>
          <p:cNvPr id="15364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Relationships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</a:t>
            </a:r>
          </a:p>
          <a:p>
            <a:pPr lvl="1"/>
            <a:r>
              <a:rPr lang="en-US" dirty="0" smtClean="0"/>
              <a:t>Children</a:t>
            </a:r>
          </a:p>
          <a:p>
            <a:pPr lvl="1"/>
            <a:r>
              <a:rPr lang="en-US" dirty="0" smtClean="0"/>
              <a:t>Parents</a:t>
            </a:r>
          </a:p>
          <a:p>
            <a:pPr lvl="1"/>
            <a:r>
              <a:rPr lang="en-US" dirty="0" smtClean="0"/>
              <a:t>Siblings</a:t>
            </a:r>
          </a:p>
        </p:txBody>
      </p:sp>
      <p:pic>
        <p:nvPicPr>
          <p:cNvPr id="16388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2310142310_1e095cd0d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60800"/>
            <a:ext cx="2247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Mastering A Long Distance Relationship</a:t>
            </a:r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Concluding Remarks and Questions.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Copyright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828799"/>
          </a:xfrm>
        </p:spPr>
        <p:txBody>
          <a:bodyPr/>
          <a:lstStyle/>
          <a:p>
            <a:r>
              <a:rPr lang="en-US" dirty="0" smtClean="0"/>
              <a:t>Image </a:t>
            </a:r>
            <a:r>
              <a:rPr lang="en-US" i="1" dirty="0" smtClean="0"/>
              <a:t>Bondage #2</a:t>
            </a:r>
            <a:r>
              <a:rPr lang="en-US" dirty="0" smtClean="0"/>
              <a:t> © 2008 by </a:t>
            </a:r>
            <a:r>
              <a:rPr lang="en-US" dirty="0" err="1" smtClean="0"/>
              <a:t>Latente</a:t>
            </a:r>
            <a:r>
              <a:rPr lang="en-US" dirty="0" smtClean="0"/>
              <a:t>. Used by </a:t>
            </a:r>
            <a:r>
              <a:rPr lang="en-US" dirty="0">
                <a:hlinkClick r:id="rId2"/>
              </a:rPr>
              <a:t>C</a:t>
            </a:r>
            <a:r>
              <a:rPr lang="en-US" dirty="0" smtClean="0">
                <a:hlinkClick r:id="rId2"/>
              </a:rPr>
              <a:t>reative </a:t>
            </a:r>
            <a:r>
              <a:rPr lang="en-US" dirty="0">
                <a:hlinkClick r:id="rId2"/>
              </a:rPr>
              <a:t>C</a:t>
            </a:r>
            <a:r>
              <a:rPr lang="en-US" dirty="0" smtClean="0">
                <a:hlinkClick r:id="rId2"/>
              </a:rPr>
              <a:t>ommons license</a:t>
            </a:r>
            <a:r>
              <a:rPr lang="en-US" dirty="0" smtClean="0"/>
              <a:t>. Some rights reserved.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514600"/>
            <a:ext cx="2114952" cy="28194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09600" y="571500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Text of document © Master </a:t>
            </a:r>
            <a:r>
              <a:rPr lang="en-US" dirty="0"/>
              <a:t>Void (MasterVoid@houseofvoid.com, Licensed under a Creative Commons License. </a:t>
            </a:r>
            <a:r>
              <a:rPr lang="en-US" dirty="0" smtClean="0"/>
              <a:t> Some </a:t>
            </a:r>
            <a:r>
              <a:rPr lang="en-US" smtClean="0"/>
              <a:t>rights reserved.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hlinkClick r:id="rId4"/>
              </a:rPr>
              <a:t>Attribution-</a:t>
            </a:r>
            <a:r>
              <a:rPr lang="en-US" dirty="0" err="1">
                <a:hlinkClick r:id="rId4"/>
              </a:rPr>
              <a:t>ShareAlike</a:t>
            </a:r>
            <a:r>
              <a:rPr lang="en-US" dirty="0">
                <a:hlinkClick r:id="rId4"/>
              </a:rPr>
              <a:t> 3.0 </a:t>
            </a:r>
            <a:r>
              <a:rPr lang="en-US" dirty="0" err="1">
                <a:hlinkClick r:id="rId4"/>
              </a:rPr>
              <a:t>Unported</a:t>
            </a:r>
            <a:r>
              <a:rPr lang="en-US" dirty="0">
                <a:hlinkClick r:id="rId4"/>
              </a:rPr>
              <a:t> (CC BY-SA 3.0</a:t>
            </a:r>
            <a:r>
              <a:rPr lang="en-US" dirty="0" smtClean="0">
                <a:hlinkClick r:id="rId4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72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8913</TotalTime>
  <Words>406</Words>
  <Application>Microsoft Office PowerPoint</Application>
  <PresentationFormat>On-screen Show (4:3)</PresentationFormat>
  <Paragraphs>105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MBZ Conference</vt:lpstr>
      <vt:lpstr>Mastering A Long Distance Relationship</vt:lpstr>
      <vt:lpstr>Mastering A Long Distance Relationship</vt:lpstr>
      <vt:lpstr>Mastering A Long Distance Relationship</vt:lpstr>
      <vt:lpstr>Mastering A Long Distance Relationship</vt:lpstr>
      <vt:lpstr>Mastering A Long Distance Relationship</vt:lpstr>
      <vt:lpstr>Rituals</vt:lpstr>
      <vt:lpstr>Communication Tools</vt:lpstr>
      <vt:lpstr>Communication Tools</vt:lpstr>
      <vt:lpstr>Communication Tools</vt:lpstr>
      <vt:lpstr>Communication Tools</vt:lpstr>
      <vt:lpstr>Communication Tools</vt:lpstr>
      <vt:lpstr>Communication Tools</vt:lpstr>
      <vt:lpstr>Other Relationships</vt:lpstr>
      <vt:lpstr>Other Relationships</vt:lpstr>
      <vt:lpstr>Other Relationships</vt:lpstr>
      <vt:lpstr>Mastering A Long Distance Relationship</vt:lpstr>
      <vt:lpstr>Copyright info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BZ Conference Workshop</dc:title>
  <dc:creator>MasterVoid</dc:creator>
  <dc:description>© Master Void (MasterVoid@houseofvoid.com, Licensed under a Creative Commons License. 
Attribution-ShareAlike 3.0 Unported (CC BY-SA 3.0) http://creativecommons.org/licenses/by-sa/3.0/</dc:description>
  <cp:lastModifiedBy>John D Puett</cp:lastModifiedBy>
  <cp:revision>69</cp:revision>
  <dcterms:created xsi:type="dcterms:W3CDTF">2009-08-31T15:32:58Z</dcterms:created>
  <dcterms:modified xsi:type="dcterms:W3CDTF">2011-03-30T23:16:51Z</dcterms:modified>
</cp:coreProperties>
</file>